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368EA-5F40-485B-9017-6F74EB9F46E1}" type="datetimeFigureOut">
              <a:rPr lang="en-AU" smtClean="0"/>
              <a:t>26/11/2015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8F1C6-396E-48C0-B73C-597F02D52B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42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427D4-098A-4128-86A3-CBCB1AB2110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0890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t>26/11/2015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950-HSE-EN-CHT-0005 01/03/2013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5259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t>26/11/2015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950-HSE-EN-CHT-0005 01/03/2013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434556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t>26/11/2015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950-HSE-EN-CHT-0005 01/03/2013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81132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1BEC552-8C44-4294-8611-FC83AC15F72C}" type="datetime1">
              <a:rPr lang="en-AU" smtClean="0"/>
              <a:t>26/11/2015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950-HSE-EN-CHT-0005 01/03/2013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2313" y="118351"/>
            <a:ext cx="7886700" cy="8630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40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t>26/11/2015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950-HSE-EN-CHT-0005 01/03/2013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/>
          </a:p>
        </p:txBody>
      </p:sp>
    </p:spTree>
    <p:extLst>
      <p:ext uri="{BB962C8B-B14F-4D97-AF65-F5344CB8AC3E}">
        <p14:creationId xmlns:p14="http://schemas.microsoft.com/office/powerpoint/2010/main" val="318024604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t>26/11/2015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950-HSE-EN-CHT-0005 01/03/2013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3839" y="132043"/>
            <a:ext cx="6626038" cy="7596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377670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427" y="122548"/>
            <a:ext cx="7886700" cy="10840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14559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t>26/11/2015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950-HSE-EN-CHT-0005 01/03/2013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20962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9D2E9-1B56-41F2-BDFA-061E57554614}" type="slidenum">
              <a:rPr lang="en-AU" smtClean="0"/>
              <a:t>‹#›</a:t>
            </a:fld>
            <a:endParaRPr lang="en-AU"/>
          </a:p>
        </p:txBody>
      </p:sp>
      <p:sp>
        <p:nvSpPr>
          <p:cNvPr id="2" name="Round Diagonal Corner Rectangle 1"/>
          <p:cNvSpPr/>
          <p:nvPr/>
        </p:nvSpPr>
        <p:spPr>
          <a:xfrm>
            <a:off x="84763" y="832208"/>
            <a:ext cx="8984750" cy="205483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3" name="TextBox 2"/>
          <p:cNvSpPr txBox="1"/>
          <p:nvPr/>
        </p:nvSpPr>
        <p:spPr>
          <a:xfrm>
            <a:off x="7626352" y="304800"/>
            <a:ext cx="14431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50" dirty="0" smtClean="0">
                <a:solidFill>
                  <a:srgbClr val="FF0000"/>
                </a:solidFill>
              </a:rPr>
              <a:t>&lt;Insert Company</a:t>
            </a:r>
            <a:r>
              <a:rPr lang="en-AU" sz="1050" baseline="0" dirty="0" smtClean="0">
                <a:solidFill>
                  <a:srgbClr val="FF0000"/>
                </a:solidFill>
              </a:rPr>
              <a:t> Logo&gt;</a:t>
            </a:r>
            <a:endParaRPr lang="en-AU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2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3" y="159178"/>
            <a:ext cx="6303236" cy="749543"/>
          </a:xfrm>
        </p:spPr>
        <p:txBody>
          <a:bodyPr>
            <a:normAutofit/>
          </a:bodyPr>
          <a:lstStyle/>
          <a:p>
            <a:r>
              <a:rPr lang="en-AU" b="1" dirty="0" smtClean="0">
                <a:solidFill>
                  <a:schemeClr val="accent3">
                    <a:lumMod val="50000"/>
                  </a:schemeClr>
                </a:solidFill>
              </a:rPr>
              <a:t>Northern Quoll</a:t>
            </a:r>
            <a:endParaRPr lang="en-A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5827023"/>
            <a:ext cx="4217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accent3">
                    <a:lumMod val="50000"/>
                  </a:schemeClr>
                </a:solidFill>
              </a:rPr>
              <a:t>Please report any sightings to your  </a:t>
            </a:r>
          </a:p>
          <a:p>
            <a:r>
              <a:rPr lang="en-AU" dirty="0" smtClean="0">
                <a:solidFill>
                  <a:schemeClr val="accent3">
                    <a:lumMod val="50000"/>
                  </a:schemeClr>
                </a:solidFill>
              </a:rPr>
              <a:t>        Environmental Advisor on:                   </a:t>
            </a:r>
            <a:endParaRPr lang="en-A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90602" y="5733256"/>
            <a:ext cx="139544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</a:rPr>
              <a:t>EPBC Act: Endangered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6630" y="1340767"/>
            <a:ext cx="3093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/>
              <a:t>The Northern Quoll is a medium-sized carnivorous marsupial.</a:t>
            </a:r>
            <a:endParaRPr lang="en-AU" sz="2000" dirty="0"/>
          </a:p>
        </p:txBody>
      </p:sp>
      <p:pic>
        <p:nvPicPr>
          <p:cNvPr id="19" name="Picture 14" descr="http://upload.wikimedia.org/wikipedia/commons/thumb/0/0e/Northern_Quoll.JPG/220px-Northern_Quo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02" y="1340767"/>
            <a:ext cx="2011233" cy="163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2" descr="http://www.wilderness.org.au/images/northern-quoll-threatened-300.jpg/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799" y="1340767"/>
            <a:ext cx="2483462" cy="163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6" descr="http://www.britishecologicalsociety.org/images/press/Quoll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345077"/>
            <a:ext cx="2664343" cy="181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5496" y="3345077"/>
            <a:ext cx="2692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/>
              <a:t>They are listed as Endangered under the EPBC Act due to pressures from feral animals, cane toads and land </a:t>
            </a:r>
            <a:r>
              <a:rPr lang="en-AU" sz="2000" dirty="0" smtClean="0"/>
              <a:t>clearing.</a:t>
            </a:r>
            <a:endParaRPr lang="en-A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6156176" y="3514646"/>
            <a:ext cx="26642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i="1" dirty="0" smtClean="0"/>
              <a:t>Interesting Fact: Males die-off completely </a:t>
            </a:r>
            <a:r>
              <a:rPr lang="en-AU" sz="2000" i="1" dirty="0"/>
              <a:t>after mating </a:t>
            </a:r>
            <a:r>
              <a:rPr lang="en-AU" sz="2000" i="1" dirty="0" smtClean="0"/>
              <a:t>and leave females </a:t>
            </a:r>
            <a:r>
              <a:rPr lang="en-AU" sz="2000" i="1" dirty="0"/>
              <a:t>to raise the young </a:t>
            </a:r>
            <a:r>
              <a:rPr lang="en-AU" sz="2000" i="1" dirty="0" smtClean="0"/>
              <a:t>alone.</a:t>
            </a:r>
            <a:endParaRPr lang="en-AU" sz="2000" i="1" dirty="0"/>
          </a:p>
        </p:txBody>
      </p:sp>
    </p:spTree>
    <p:extLst>
      <p:ext uri="{BB962C8B-B14F-4D97-AF65-F5344CB8AC3E}">
        <p14:creationId xmlns:p14="http://schemas.microsoft.com/office/powerpoint/2010/main" val="36914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HSQ-002-05 Vehicle Specification and inspection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EHSQ-008-10 Topsoil Management</Template>
  <TotalTime>27</TotalTime>
  <Words>66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EHSQ-002-05 Vehicle Specification and inspection presentation</vt:lpstr>
      <vt:lpstr>Northern Quoll</vt:lpstr>
    </vt:vector>
  </TitlesOfParts>
  <Company>Atlas Iron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Bustard</dc:title>
  <dc:creator>Atlas Iron</dc:creator>
  <cp:lastModifiedBy>Teresa Eldridge</cp:lastModifiedBy>
  <cp:revision>9</cp:revision>
  <dcterms:created xsi:type="dcterms:W3CDTF">2013-03-13T06:29:09Z</dcterms:created>
  <dcterms:modified xsi:type="dcterms:W3CDTF">2015-11-26T06:54:32Z</dcterms:modified>
</cp:coreProperties>
</file>